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620000" cy="4000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89" autoAdjust="0"/>
    <p:restoredTop sz="94660"/>
  </p:normalViewPr>
  <p:slideViewPr>
    <p:cSldViewPr snapToGrid="0">
      <p:cViewPr varScale="1">
        <p:scale>
          <a:sx n="232" d="100"/>
          <a:sy n="232" d="100"/>
        </p:scale>
        <p:origin x="128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0" y="654712"/>
            <a:ext cx="5715000" cy="1392767"/>
          </a:xfrm>
        </p:spPr>
        <p:txBody>
          <a:bodyPr anchor="b"/>
          <a:lstStyle>
            <a:lvl1pPr algn="ctr">
              <a:defRPr sz="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2101189"/>
            <a:ext cx="5715000" cy="965861"/>
          </a:xfrm>
        </p:spPr>
        <p:txBody>
          <a:bodyPr/>
          <a:lstStyle>
            <a:lvl1pPr marL="0" indent="0" algn="ctr">
              <a:buNone/>
              <a:defRPr sz="1400"/>
            </a:lvl1pPr>
            <a:lvl2pPr marL="266685" indent="0" algn="ctr">
              <a:buNone/>
              <a:defRPr sz="1167"/>
            </a:lvl2pPr>
            <a:lvl3pPr marL="533370" indent="0" algn="ctr">
              <a:buNone/>
              <a:defRPr sz="1050"/>
            </a:lvl3pPr>
            <a:lvl4pPr marL="800054" indent="0" algn="ctr">
              <a:buNone/>
              <a:defRPr sz="933"/>
            </a:lvl4pPr>
            <a:lvl5pPr marL="1066739" indent="0" algn="ctr">
              <a:buNone/>
              <a:defRPr sz="933"/>
            </a:lvl5pPr>
            <a:lvl6pPr marL="1333424" indent="0" algn="ctr">
              <a:buNone/>
              <a:defRPr sz="933"/>
            </a:lvl6pPr>
            <a:lvl7pPr marL="1600109" indent="0" algn="ctr">
              <a:buNone/>
              <a:defRPr sz="933"/>
            </a:lvl7pPr>
            <a:lvl8pPr marL="1866793" indent="0" algn="ctr">
              <a:buNone/>
              <a:defRPr sz="933"/>
            </a:lvl8pPr>
            <a:lvl9pPr marL="2133478" indent="0" algn="ctr">
              <a:buNone/>
              <a:defRPr sz="9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0FC4-54B8-453C-917C-B489CFC38F5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AEA0-66BA-465A-85DB-6E2C3E72F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5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0FC4-54B8-453C-917C-B489CFC38F5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AEA0-66BA-465A-85DB-6E2C3E72F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530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3062" y="212990"/>
            <a:ext cx="1643063" cy="33902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75" y="212990"/>
            <a:ext cx="4833938" cy="33902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0FC4-54B8-453C-917C-B489CFC38F5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AEA0-66BA-465A-85DB-6E2C3E72F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7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0FC4-54B8-453C-917C-B489CFC38F5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AEA0-66BA-465A-85DB-6E2C3E72F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87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906" y="997347"/>
            <a:ext cx="6572250" cy="1664097"/>
          </a:xfrm>
        </p:spPr>
        <p:txBody>
          <a:bodyPr anchor="b"/>
          <a:lstStyle>
            <a:lvl1pPr>
              <a:defRPr sz="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06" y="2677187"/>
            <a:ext cx="6572250" cy="87510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266685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2pPr>
            <a:lvl3pPr marL="53337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3pPr>
            <a:lvl4pPr marL="800054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066739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333424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600109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1866793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133478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0FC4-54B8-453C-917C-B489CFC38F5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AEA0-66BA-465A-85DB-6E2C3E72F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05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1064948"/>
            <a:ext cx="3238500" cy="2538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7625" y="1064948"/>
            <a:ext cx="3238500" cy="2538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0FC4-54B8-453C-917C-B489CFC38F5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AEA0-66BA-465A-85DB-6E2C3E72F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830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7" y="212990"/>
            <a:ext cx="6572250" cy="7732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868" y="980679"/>
            <a:ext cx="3223617" cy="480615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6685" indent="0">
              <a:buNone/>
              <a:defRPr sz="1167" b="1"/>
            </a:lvl2pPr>
            <a:lvl3pPr marL="533370" indent="0">
              <a:buNone/>
              <a:defRPr sz="1050" b="1"/>
            </a:lvl3pPr>
            <a:lvl4pPr marL="800054" indent="0">
              <a:buNone/>
              <a:defRPr sz="933" b="1"/>
            </a:lvl4pPr>
            <a:lvl5pPr marL="1066739" indent="0">
              <a:buNone/>
              <a:defRPr sz="933" b="1"/>
            </a:lvl5pPr>
            <a:lvl6pPr marL="1333424" indent="0">
              <a:buNone/>
              <a:defRPr sz="933" b="1"/>
            </a:lvl6pPr>
            <a:lvl7pPr marL="1600109" indent="0">
              <a:buNone/>
              <a:defRPr sz="933" b="1"/>
            </a:lvl7pPr>
            <a:lvl8pPr marL="1866793" indent="0">
              <a:buNone/>
              <a:defRPr sz="933" b="1"/>
            </a:lvl8pPr>
            <a:lvl9pPr marL="2133478" indent="0">
              <a:buNone/>
              <a:defRPr sz="9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868" y="1461294"/>
            <a:ext cx="3223617" cy="2149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7625" y="980679"/>
            <a:ext cx="3239493" cy="480615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6685" indent="0">
              <a:buNone/>
              <a:defRPr sz="1167" b="1"/>
            </a:lvl2pPr>
            <a:lvl3pPr marL="533370" indent="0">
              <a:buNone/>
              <a:defRPr sz="1050" b="1"/>
            </a:lvl3pPr>
            <a:lvl4pPr marL="800054" indent="0">
              <a:buNone/>
              <a:defRPr sz="933" b="1"/>
            </a:lvl4pPr>
            <a:lvl5pPr marL="1066739" indent="0">
              <a:buNone/>
              <a:defRPr sz="933" b="1"/>
            </a:lvl5pPr>
            <a:lvl6pPr marL="1333424" indent="0">
              <a:buNone/>
              <a:defRPr sz="933" b="1"/>
            </a:lvl6pPr>
            <a:lvl7pPr marL="1600109" indent="0">
              <a:buNone/>
              <a:defRPr sz="933" b="1"/>
            </a:lvl7pPr>
            <a:lvl8pPr marL="1866793" indent="0">
              <a:buNone/>
              <a:defRPr sz="933" b="1"/>
            </a:lvl8pPr>
            <a:lvl9pPr marL="2133478" indent="0">
              <a:buNone/>
              <a:defRPr sz="9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7625" y="1461294"/>
            <a:ext cx="3239493" cy="2149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0FC4-54B8-453C-917C-B489CFC38F5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AEA0-66BA-465A-85DB-6E2C3E72F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56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0FC4-54B8-453C-917C-B489CFC38F5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AEA0-66BA-465A-85DB-6E2C3E72F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75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0FC4-54B8-453C-917C-B489CFC38F5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AEA0-66BA-465A-85DB-6E2C3E72F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8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266700"/>
            <a:ext cx="2457648" cy="933450"/>
          </a:xfrm>
        </p:spPr>
        <p:txBody>
          <a:bodyPr anchor="b"/>
          <a:lstStyle>
            <a:lvl1pPr>
              <a:defRPr sz="18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9493" y="575998"/>
            <a:ext cx="3857625" cy="2842948"/>
          </a:xfrm>
        </p:spPr>
        <p:txBody>
          <a:bodyPr/>
          <a:lstStyle>
            <a:lvl1pPr>
              <a:defRPr sz="1867"/>
            </a:lvl1pPr>
            <a:lvl2pPr>
              <a:defRPr sz="1633"/>
            </a:lvl2pPr>
            <a:lvl3pPr>
              <a:defRPr sz="1400"/>
            </a:lvl3pPr>
            <a:lvl4pPr>
              <a:defRPr sz="1167"/>
            </a:lvl4pPr>
            <a:lvl5pPr>
              <a:defRPr sz="1167"/>
            </a:lvl5pPr>
            <a:lvl6pPr>
              <a:defRPr sz="1167"/>
            </a:lvl6pPr>
            <a:lvl7pPr>
              <a:defRPr sz="1167"/>
            </a:lvl7pPr>
            <a:lvl8pPr>
              <a:defRPr sz="1167"/>
            </a:lvl8pPr>
            <a:lvl9pPr>
              <a:defRPr sz="11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1200150"/>
            <a:ext cx="2457648" cy="2223426"/>
          </a:xfrm>
        </p:spPr>
        <p:txBody>
          <a:bodyPr/>
          <a:lstStyle>
            <a:lvl1pPr marL="0" indent="0">
              <a:buNone/>
              <a:defRPr sz="933"/>
            </a:lvl1pPr>
            <a:lvl2pPr marL="266685" indent="0">
              <a:buNone/>
              <a:defRPr sz="817"/>
            </a:lvl2pPr>
            <a:lvl3pPr marL="533370" indent="0">
              <a:buNone/>
              <a:defRPr sz="700"/>
            </a:lvl3pPr>
            <a:lvl4pPr marL="800054" indent="0">
              <a:buNone/>
              <a:defRPr sz="583"/>
            </a:lvl4pPr>
            <a:lvl5pPr marL="1066739" indent="0">
              <a:buNone/>
              <a:defRPr sz="583"/>
            </a:lvl5pPr>
            <a:lvl6pPr marL="1333424" indent="0">
              <a:buNone/>
              <a:defRPr sz="583"/>
            </a:lvl6pPr>
            <a:lvl7pPr marL="1600109" indent="0">
              <a:buNone/>
              <a:defRPr sz="583"/>
            </a:lvl7pPr>
            <a:lvl8pPr marL="1866793" indent="0">
              <a:buNone/>
              <a:defRPr sz="583"/>
            </a:lvl8pPr>
            <a:lvl9pPr marL="2133478" indent="0">
              <a:buNone/>
              <a:defRPr sz="5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0FC4-54B8-453C-917C-B489CFC38F5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AEA0-66BA-465A-85DB-6E2C3E72F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3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266700"/>
            <a:ext cx="2457648" cy="933450"/>
          </a:xfrm>
        </p:spPr>
        <p:txBody>
          <a:bodyPr anchor="b"/>
          <a:lstStyle>
            <a:lvl1pPr>
              <a:defRPr sz="18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39493" y="575998"/>
            <a:ext cx="3857625" cy="2842948"/>
          </a:xfrm>
        </p:spPr>
        <p:txBody>
          <a:bodyPr anchor="t"/>
          <a:lstStyle>
            <a:lvl1pPr marL="0" indent="0">
              <a:buNone/>
              <a:defRPr sz="1867"/>
            </a:lvl1pPr>
            <a:lvl2pPr marL="266685" indent="0">
              <a:buNone/>
              <a:defRPr sz="1633"/>
            </a:lvl2pPr>
            <a:lvl3pPr marL="533370" indent="0">
              <a:buNone/>
              <a:defRPr sz="1400"/>
            </a:lvl3pPr>
            <a:lvl4pPr marL="800054" indent="0">
              <a:buNone/>
              <a:defRPr sz="1167"/>
            </a:lvl4pPr>
            <a:lvl5pPr marL="1066739" indent="0">
              <a:buNone/>
              <a:defRPr sz="1167"/>
            </a:lvl5pPr>
            <a:lvl6pPr marL="1333424" indent="0">
              <a:buNone/>
              <a:defRPr sz="1167"/>
            </a:lvl6pPr>
            <a:lvl7pPr marL="1600109" indent="0">
              <a:buNone/>
              <a:defRPr sz="1167"/>
            </a:lvl7pPr>
            <a:lvl8pPr marL="1866793" indent="0">
              <a:buNone/>
              <a:defRPr sz="1167"/>
            </a:lvl8pPr>
            <a:lvl9pPr marL="2133478" indent="0">
              <a:buNone/>
              <a:defRPr sz="11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1200150"/>
            <a:ext cx="2457648" cy="2223426"/>
          </a:xfrm>
        </p:spPr>
        <p:txBody>
          <a:bodyPr/>
          <a:lstStyle>
            <a:lvl1pPr marL="0" indent="0">
              <a:buNone/>
              <a:defRPr sz="933"/>
            </a:lvl1pPr>
            <a:lvl2pPr marL="266685" indent="0">
              <a:buNone/>
              <a:defRPr sz="817"/>
            </a:lvl2pPr>
            <a:lvl3pPr marL="533370" indent="0">
              <a:buNone/>
              <a:defRPr sz="700"/>
            </a:lvl3pPr>
            <a:lvl4pPr marL="800054" indent="0">
              <a:buNone/>
              <a:defRPr sz="583"/>
            </a:lvl4pPr>
            <a:lvl5pPr marL="1066739" indent="0">
              <a:buNone/>
              <a:defRPr sz="583"/>
            </a:lvl5pPr>
            <a:lvl6pPr marL="1333424" indent="0">
              <a:buNone/>
              <a:defRPr sz="583"/>
            </a:lvl6pPr>
            <a:lvl7pPr marL="1600109" indent="0">
              <a:buNone/>
              <a:defRPr sz="583"/>
            </a:lvl7pPr>
            <a:lvl8pPr marL="1866793" indent="0">
              <a:buNone/>
              <a:defRPr sz="583"/>
            </a:lvl8pPr>
            <a:lvl9pPr marL="2133478" indent="0">
              <a:buNone/>
              <a:defRPr sz="5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0FC4-54B8-453C-917C-B489CFC38F5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AEA0-66BA-465A-85DB-6E2C3E72F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42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875" y="212990"/>
            <a:ext cx="6572250" cy="773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75" y="1064948"/>
            <a:ext cx="6572250" cy="2538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875" y="3707871"/>
            <a:ext cx="1714500" cy="212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B0FC4-54B8-453C-917C-B489CFC38F58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4125" y="3707871"/>
            <a:ext cx="2571750" cy="212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25" y="3707871"/>
            <a:ext cx="1714500" cy="2129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9AEA0-66BA-465A-85DB-6E2C3E72F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52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33370" rtl="0" eaLnBrk="1" latinLnBrk="0" hangingPunct="1">
        <a:lnSpc>
          <a:spcPct val="90000"/>
        </a:lnSpc>
        <a:spcBef>
          <a:spcPct val="0"/>
        </a:spcBef>
        <a:buNone/>
        <a:defRPr sz="2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342" indent="-133342" algn="l" defTabSz="53337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00027" indent="-133342" algn="l" defTabSz="53337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66712" indent="-133342" algn="l" defTabSz="53337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3pPr>
      <a:lvl4pPr marL="933397" indent="-133342" algn="l" defTabSz="53337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200081" indent="-133342" algn="l" defTabSz="53337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466766" indent="-133342" algn="l" defTabSz="53337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733451" indent="-133342" algn="l" defTabSz="53337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000136" indent="-133342" algn="l" defTabSz="53337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266820" indent="-133342" algn="l" defTabSz="53337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66685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33370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00054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66739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333424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600109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66793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133478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NGINEERS_WEEK_001.JPG">
            <a:extLst>
              <a:ext uri="{FF2B5EF4-FFF2-40B4-BE49-F238E27FC236}">
                <a16:creationId xmlns:a16="http://schemas.microsoft.com/office/drawing/2014/main" id="{BA65FB6B-F497-1AC1-4A29-D85EFB02009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25074" y="1455764"/>
            <a:ext cx="1673700" cy="21179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10D118A-6F47-29A7-EC9E-6836C523920C}"/>
              </a:ext>
            </a:extLst>
          </p:cNvPr>
          <p:cNvSpPr txBox="1"/>
          <p:nvPr/>
        </p:nvSpPr>
        <p:spPr>
          <a:xfrm>
            <a:off x="5625074" y="2828069"/>
            <a:ext cx="1634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Insert your image here</a:t>
            </a: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B2A642BC-13FD-8D91-6CA3-B2A5B18FD7BC}"/>
              </a:ext>
            </a:extLst>
          </p:cNvPr>
          <p:cNvSpPr txBox="1">
            <a:spLocks/>
          </p:cNvSpPr>
          <p:nvPr/>
        </p:nvSpPr>
        <p:spPr>
          <a:xfrm>
            <a:off x="887755" y="708226"/>
            <a:ext cx="4535359" cy="9423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12700" algn="ctr" defTabSz="457200" rtl="0" eaLnBrk="1" latinLnBrk="0" hangingPunct="1">
              <a:spcBef>
                <a:spcPts val="100"/>
              </a:spcBef>
              <a:buNone/>
              <a:defRPr sz="4400" kern="1200" spc="-1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>
                <a:solidFill>
                  <a:schemeClr val="bg1"/>
                </a:solidFill>
                <a:latin typeface="Arial Rounded MT Bold"/>
                <a:cs typeface="Arial Rounded MT Bold"/>
              </a:rPr>
              <a:t>Name: </a:t>
            </a:r>
          </a:p>
          <a:p>
            <a:pPr algn="l"/>
            <a:r>
              <a:rPr lang="en-US" sz="1400" dirty="0">
                <a:solidFill>
                  <a:schemeClr val="bg1"/>
                </a:solidFill>
                <a:latin typeface="Arial Rounded MT Bold"/>
                <a:cs typeface="Arial Rounded MT Bold"/>
              </a:rPr>
              <a:t>Employer: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AC0497-93B6-34F0-5FBB-899EFDE21234}"/>
              </a:ext>
            </a:extLst>
          </p:cNvPr>
          <p:cNvSpPr txBox="1"/>
          <p:nvPr/>
        </p:nvSpPr>
        <p:spPr>
          <a:xfrm>
            <a:off x="974630" y="1497536"/>
            <a:ext cx="340299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100" b="1" i="0" u="none" strike="noStrike" baseline="0" dirty="0">
                <a:solidFill>
                  <a:schemeClr val="bg1"/>
                </a:solidFill>
                <a:latin typeface="Arial Rounded MT Bold" panose="020F0704030504030204" pitchFamily="34" charset="0"/>
              </a:rPr>
              <a:t>Give your answer here:</a:t>
            </a:r>
          </a:p>
          <a:p>
            <a:endParaRPr lang="en-GB" sz="1100" b="0" i="0" u="none" strike="noStrike" baseline="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  <a:p>
            <a:r>
              <a:rPr lang="en-GB" sz="1100" b="0" i="0" u="none" strike="noStrike" baseline="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How do you think engineering will help shape your sector/entertainment/sport/technology/the environment in the next decade?</a:t>
            </a:r>
          </a:p>
          <a:p>
            <a:endParaRPr lang="en-GB" sz="1100" b="0" i="0" u="none" strike="noStrike" baseline="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  <a:p>
            <a:r>
              <a:rPr lang="en-GB" sz="1100" b="0" i="0" u="none" strike="noStrike" baseline="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What do you think is the most exciting engineering development that could happen in the next 10 years?</a:t>
            </a:r>
          </a:p>
          <a:p>
            <a:endParaRPr lang="en-GB" sz="1100" b="0" i="0" u="none" strike="noStrike" baseline="0" dirty="0">
              <a:solidFill>
                <a:srgbClr val="FFFFFF"/>
              </a:solidFill>
              <a:latin typeface="Arial Rounded MT Bold" panose="020F0704030504030204" pitchFamily="34" charset="0"/>
            </a:endParaRPr>
          </a:p>
          <a:p>
            <a:endParaRPr lang="en-GB" sz="11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405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56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Edwards</dc:creator>
  <cp:lastModifiedBy>Brian Edwards</cp:lastModifiedBy>
  <cp:revision>1</cp:revision>
  <dcterms:created xsi:type="dcterms:W3CDTF">2022-09-30T11:07:12Z</dcterms:created>
  <dcterms:modified xsi:type="dcterms:W3CDTF">2022-09-30T12:03:28Z</dcterms:modified>
</cp:coreProperties>
</file>