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620000" cy="4000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9" autoAdjust="0"/>
    <p:restoredTop sz="94660"/>
  </p:normalViewPr>
  <p:slideViewPr>
    <p:cSldViewPr snapToGrid="0">
      <p:cViewPr varScale="1">
        <p:scale>
          <a:sx n="232" d="100"/>
          <a:sy n="232" d="100"/>
        </p:scale>
        <p:origin x="12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654712"/>
            <a:ext cx="5715000" cy="1392767"/>
          </a:xfrm>
        </p:spPr>
        <p:txBody>
          <a:bodyPr anchor="b"/>
          <a:lstStyle>
            <a:lvl1pPr algn="ctr">
              <a:defRPr sz="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2101189"/>
            <a:ext cx="5715000" cy="965861"/>
          </a:xfrm>
        </p:spPr>
        <p:txBody>
          <a:bodyPr/>
          <a:lstStyle>
            <a:lvl1pPr marL="0" indent="0" algn="ctr">
              <a:buNone/>
              <a:defRPr sz="1400"/>
            </a:lvl1pPr>
            <a:lvl2pPr marL="266685" indent="0" algn="ctr">
              <a:buNone/>
              <a:defRPr sz="1167"/>
            </a:lvl2pPr>
            <a:lvl3pPr marL="533370" indent="0" algn="ctr">
              <a:buNone/>
              <a:defRPr sz="1050"/>
            </a:lvl3pPr>
            <a:lvl4pPr marL="800054" indent="0" algn="ctr">
              <a:buNone/>
              <a:defRPr sz="933"/>
            </a:lvl4pPr>
            <a:lvl5pPr marL="1066739" indent="0" algn="ctr">
              <a:buNone/>
              <a:defRPr sz="933"/>
            </a:lvl5pPr>
            <a:lvl6pPr marL="1333424" indent="0" algn="ctr">
              <a:buNone/>
              <a:defRPr sz="933"/>
            </a:lvl6pPr>
            <a:lvl7pPr marL="1600109" indent="0" algn="ctr">
              <a:buNone/>
              <a:defRPr sz="933"/>
            </a:lvl7pPr>
            <a:lvl8pPr marL="1866793" indent="0" algn="ctr">
              <a:buNone/>
              <a:defRPr sz="933"/>
            </a:lvl8pPr>
            <a:lvl9pPr marL="2133478" indent="0" algn="ctr">
              <a:buNone/>
              <a:defRPr sz="9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3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2" y="212990"/>
            <a:ext cx="1643063" cy="33902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212990"/>
            <a:ext cx="4833938" cy="33902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7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87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6" y="997347"/>
            <a:ext cx="6572250" cy="1664097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6" y="2677187"/>
            <a:ext cx="6572250" cy="87510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266685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2pPr>
            <a:lvl3pPr marL="53337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3pPr>
            <a:lvl4pPr marL="800054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066739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333424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600109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1866793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133478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05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064948"/>
            <a:ext cx="3238500" cy="2538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1064948"/>
            <a:ext cx="3238500" cy="2538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83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212990"/>
            <a:ext cx="6572250" cy="773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980679"/>
            <a:ext cx="3223617" cy="480615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6685" indent="0">
              <a:buNone/>
              <a:defRPr sz="1167" b="1"/>
            </a:lvl2pPr>
            <a:lvl3pPr marL="533370" indent="0">
              <a:buNone/>
              <a:defRPr sz="1050" b="1"/>
            </a:lvl3pPr>
            <a:lvl4pPr marL="800054" indent="0">
              <a:buNone/>
              <a:defRPr sz="933" b="1"/>
            </a:lvl4pPr>
            <a:lvl5pPr marL="1066739" indent="0">
              <a:buNone/>
              <a:defRPr sz="933" b="1"/>
            </a:lvl5pPr>
            <a:lvl6pPr marL="1333424" indent="0">
              <a:buNone/>
              <a:defRPr sz="933" b="1"/>
            </a:lvl6pPr>
            <a:lvl7pPr marL="1600109" indent="0">
              <a:buNone/>
              <a:defRPr sz="933" b="1"/>
            </a:lvl7pPr>
            <a:lvl8pPr marL="1866793" indent="0">
              <a:buNone/>
              <a:defRPr sz="933" b="1"/>
            </a:lvl8pPr>
            <a:lvl9pPr marL="2133478" indent="0">
              <a:buNone/>
              <a:defRPr sz="9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1461294"/>
            <a:ext cx="3223617" cy="2149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980679"/>
            <a:ext cx="3239493" cy="480615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6685" indent="0">
              <a:buNone/>
              <a:defRPr sz="1167" b="1"/>
            </a:lvl2pPr>
            <a:lvl3pPr marL="533370" indent="0">
              <a:buNone/>
              <a:defRPr sz="1050" b="1"/>
            </a:lvl3pPr>
            <a:lvl4pPr marL="800054" indent="0">
              <a:buNone/>
              <a:defRPr sz="933" b="1"/>
            </a:lvl4pPr>
            <a:lvl5pPr marL="1066739" indent="0">
              <a:buNone/>
              <a:defRPr sz="933" b="1"/>
            </a:lvl5pPr>
            <a:lvl6pPr marL="1333424" indent="0">
              <a:buNone/>
              <a:defRPr sz="933" b="1"/>
            </a:lvl6pPr>
            <a:lvl7pPr marL="1600109" indent="0">
              <a:buNone/>
              <a:defRPr sz="933" b="1"/>
            </a:lvl7pPr>
            <a:lvl8pPr marL="1866793" indent="0">
              <a:buNone/>
              <a:defRPr sz="933" b="1"/>
            </a:lvl8pPr>
            <a:lvl9pPr marL="2133478" indent="0">
              <a:buNone/>
              <a:defRPr sz="9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1461294"/>
            <a:ext cx="3239493" cy="2149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56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75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266700"/>
            <a:ext cx="2457648" cy="933450"/>
          </a:xfrm>
        </p:spPr>
        <p:txBody>
          <a:bodyPr anchor="b"/>
          <a:lstStyle>
            <a:lvl1pPr>
              <a:defRPr sz="18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575998"/>
            <a:ext cx="3857625" cy="2842948"/>
          </a:xfrm>
        </p:spPr>
        <p:txBody>
          <a:bodyPr/>
          <a:lstStyle>
            <a:lvl1pPr>
              <a:defRPr sz="1867"/>
            </a:lvl1pPr>
            <a:lvl2pPr>
              <a:defRPr sz="1633"/>
            </a:lvl2pPr>
            <a:lvl3pPr>
              <a:defRPr sz="1400"/>
            </a:lvl3pPr>
            <a:lvl4pPr>
              <a:defRPr sz="1167"/>
            </a:lvl4pPr>
            <a:lvl5pPr>
              <a:defRPr sz="1167"/>
            </a:lvl5pPr>
            <a:lvl6pPr>
              <a:defRPr sz="1167"/>
            </a:lvl6pPr>
            <a:lvl7pPr>
              <a:defRPr sz="1167"/>
            </a:lvl7pPr>
            <a:lvl8pPr>
              <a:defRPr sz="1167"/>
            </a:lvl8pPr>
            <a:lvl9pPr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1200150"/>
            <a:ext cx="2457648" cy="2223426"/>
          </a:xfrm>
        </p:spPr>
        <p:txBody>
          <a:bodyPr/>
          <a:lstStyle>
            <a:lvl1pPr marL="0" indent="0">
              <a:buNone/>
              <a:defRPr sz="933"/>
            </a:lvl1pPr>
            <a:lvl2pPr marL="266685" indent="0">
              <a:buNone/>
              <a:defRPr sz="817"/>
            </a:lvl2pPr>
            <a:lvl3pPr marL="533370" indent="0">
              <a:buNone/>
              <a:defRPr sz="700"/>
            </a:lvl3pPr>
            <a:lvl4pPr marL="800054" indent="0">
              <a:buNone/>
              <a:defRPr sz="583"/>
            </a:lvl4pPr>
            <a:lvl5pPr marL="1066739" indent="0">
              <a:buNone/>
              <a:defRPr sz="583"/>
            </a:lvl5pPr>
            <a:lvl6pPr marL="1333424" indent="0">
              <a:buNone/>
              <a:defRPr sz="583"/>
            </a:lvl6pPr>
            <a:lvl7pPr marL="1600109" indent="0">
              <a:buNone/>
              <a:defRPr sz="583"/>
            </a:lvl7pPr>
            <a:lvl8pPr marL="1866793" indent="0">
              <a:buNone/>
              <a:defRPr sz="583"/>
            </a:lvl8pPr>
            <a:lvl9pPr marL="2133478" indent="0">
              <a:buNone/>
              <a:defRPr sz="5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3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266700"/>
            <a:ext cx="2457648" cy="933450"/>
          </a:xfrm>
        </p:spPr>
        <p:txBody>
          <a:bodyPr anchor="b"/>
          <a:lstStyle>
            <a:lvl1pPr>
              <a:defRPr sz="18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575998"/>
            <a:ext cx="3857625" cy="2842948"/>
          </a:xfrm>
        </p:spPr>
        <p:txBody>
          <a:bodyPr anchor="t"/>
          <a:lstStyle>
            <a:lvl1pPr marL="0" indent="0">
              <a:buNone/>
              <a:defRPr sz="1867"/>
            </a:lvl1pPr>
            <a:lvl2pPr marL="266685" indent="0">
              <a:buNone/>
              <a:defRPr sz="1633"/>
            </a:lvl2pPr>
            <a:lvl3pPr marL="533370" indent="0">
              <a:buNone/>
              <a:defRPr sz="1400"/>
            </a:lvl3pPr>
            <a:lvl4pPr marL="800054" indent="0">
              <a:buNone/>
              <a:defRPr sz="1167"/>
            </a:lvl4pPr>
            <a:lvl5pPr marL="1066739" indent="0">
              <a:buNone/>
              <a:defRPr sz="1167"/>
            </a:lvl5pPr>
            <a:lvl6pPr marL="1333424" indent="0">
              <a:buNone/>
              <a:defRPr sz="1167"/>
            </a:lvl6pPr>
            <a:lvl7pPr marL="1600109" indent="0">
              <a:buNone/>
              <a:defRPr sz="1167"/>
            </a:lvl7pPr>
            <a:lvl8pPr marL="1866793" indent="0">
              <a:buNone/>
              <a:defRPr sz="1167"/>
            </a:lvl8pPr>
            <a:lvl9pPr marL="2133478" indent="0">
              <a:buNone/>
              <a:defRPr sz="11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1200150"/>
            <a:ext cx="2457648" cy="2223426"/>
          </a:xfrm>
        </p:spPr>
        <p:txBody>
          <a:bodyPr/>
          <a:lstStyle>
            <a:lvl1pPr marL="0" indent="0">
              <a:buNone/>
              <a:defRPr sz="933"/>
            </a:lvl1pPr>
            <a:lvl2pPr marL="266685" indent="0">
              <a:buNone/>
              <a:defRPr sz="817"/>
            </a:lvl2pPr>
            <a:lvl3pPr marL="533370" indent="0">
              <a:buNone/>
              <a:defRPr sz="700"/>
            </a:lvl3pPr>
            <a:lvl4pPr marL="800054" indent="0">
              <a:buNone/>
              <a:defRPr sz="583"/>
            </a:lvl4pPr>
            <a:lvl5pPr marL="1066739" indent="0">
              <a:buNone/>
              <a:defRPr sz="583"/>
            </a:lvl5pPr>
            <a:lvl6pPr marL="1333424" indent="0">
              <a:buNone/>
              <a:defRPr sz="583"/>
            </a:lvl6pPr>
            <a:lvl7pPr marL="1600109" indent="0">
              <a:buNone/>
              <a:defRPr sz="583"/>
            </a:lvl7pPr>
            <a:lvl8pPr marL="1866793" indent="0">
              <a:buNone/>
              <a:defRPr sz="583"/>
            </a:lvl8pPr>
            <a:lvl9pPr marL="2133478" indent="0">
              <a:buNone/>
              <a:defRPr sz="5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2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212990"/>
            <a:ext cx="6572250" cy="773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064948"/>
            <a:ext cx="6572250" cy="2538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3707871"/>
            <a:ext cx="1714500" cy="212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B0FC4-54B8-453C-917C-B489CFC38F5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3707871"/>
            <a:ext cx="2571750" cy="212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3707871"/>
            <a:ext cx="1714500" cy="212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AEA0-66BA-465A-85DB-6E2C3E72F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52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3370" rtl="0" eaLnBrk="1" latinLnBrk="0" hangingPunct="1">
        <a:lnSpc>
          <a:spcPct val="90000"/>
        </a:lnSpc>
        <a:spcBef>
          <a:spcPct val="0"/>
        </a:spcBef>
        <a:buNone/>
        <a:defRPr sz="2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342" indent="-133342" algn="l" defTabSz="53337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00027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12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167" kern="1200">
          <a:solidFill>
            <a:schemeClr val="tx1"/>
          </a:solidFill>
          <a:latin typeface="+mn-lt"/>
          <a:ea typeface="+mn-ea"/>
          <a:cs typeface="+mn-cs"/>
        </a:defRPr>
      </a:lvl3pPr>
      <a:lvl4pPr marL="933397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200081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466766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733451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000136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266820" indent="-133342" algn="l" defTabSz="533370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66685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33370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00054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66739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333424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00109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66793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33478" algn="l" defTabSz="53337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NGINEERS_WEEK_001.JPG">
            <a:extLst>
              <a:ext uri="{FF2B5EF4-FFF2-40B4-BE49-F238E27FC236}">
                <a16:creationId xmlns:a16="http://schemas.microsoft.com/office/drawing/2014/main" id="{BA65FB6B-F497-1AC1-4A29-D85EFB0200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5074" y="1455764"/>
            <a:ext cx="1673700" cy="21179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0D118A-6F47-29A7-EC9E-6836C523920C}"/>
              </a:ext>
            </a:extLst>
          </p:cNvPr>
          <p:cNvSpPr txBox="1"/>
          <p:nvPr/>
        </p:nvSpPr>
        <p:spPr>
          <a:xfrm>
            <a:off x="5625074" y="2828069"/>
            <a:ext cx="1634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Insert your image here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2A642BC-13FD-8D91-6CA3-B2A5B18FD7BC}"/>
              </a:ext>
            </a:extLst>
          </p:cNvPr>
          <p:cNvSpPr txBox="1">
            <a:spLocks/>
          </p:cNvSpPr>
          <p:nvPr/>
        </p:nvSpPr>
        <p:spPr>
          <a:xfrm>
            <a:off x="887755" y="708226"/>
            <a:ext cx="4535359" cy="942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12700" algn="ctr" defTabSz="457200" rtl="0" eaLnBrk="1" latinLnBrk="0" hangingPunct="1">
              <a:spcBef>
                <a:spcPts val="100"/>
              </a:spcBef>
              <a:buNone/>
              <a:defRPr sz="4400" kern="1200" spc="-1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>
                <a:solidFill>
                  <a:schemeClr val="bg1"/>
                </a:solidFill>
                <a:latin typeface="Arial Rounded MT Bold"/>
                <a:cs typeface="Arial Rounded MT Bold"/>
              </a:rPr>
              <a:t>Name: </a:t>
            </a:r>
          </a:p>
          <a:p>
            <a:pPr algn="l"/>
            <a:r>
              <a:rPr lang="en-US" sz="1400" dirty="0">
                <a:solidFill>
                  <a:schemeClr val="bg1"/>
                </a:solidFill>
                <a:latin typeface="Arial Rounded MT Bold"/>
                <a:cs typeface="Arial Rounded MT Bold"/>
              </a:rPr>
              <a:t>Employer: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AC0497-93B6-34F0-5FBB-899EFDE21234}"/>
              </a:ext>
            </a:extLst>
          </p:cNvPr>
          <p:cNvSpPr txBox="1"/>
          <p:nvPr/>
        </p:nvSpPr>
        <p:spPr>
          <a:xfrm>
            <a:off x="974630" y="1497536"/>
            <a:ext cx="340299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100" b="1" i="0" u="none" strike="noStrike" baseline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Give your answer here:</a:t>
            </a:r>
          </a:p>
          <a:p>
            <a:endParaRPr lang="en-GB" sz="1100" b="0" i="0" u="none" strike="noStrike" baseline="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  <a:p>
            <a:r>
              <a:rPr lang="en-GB" sz="1100" b="0" i="0" u="none" strike="noStrike" baseline="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How do you think engineering will help shape your sector/entertainment/sport/technology/the environment in the next decade?</a:t>
            </a:r>
          </a:p>
          <a:p>
            <a:endParaRPr lang="en-GB" sz="1100" b="0" i="0" u="none" strike="noStrike" baseline="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  <a:p>
            <a:r>
              <a:rPr lang="en-GB" sz="1100" b="0" i="0" u="none" strike="noStrike" baseline="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What do you think is the most exciting engineering development that could happen in the next 10 years?</a:t>
            </a:r>
          </a:p>
          <a:p>
            <a:endParaRPr lang="en-GB" sz="1100" b="0" i="0" u="none" strike="noStrike" baseline="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  <a:p>
            <a:endParaRPr lang="en-GB" sz="11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40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56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Edwards</dc:creator>
  <cp:lastModifiedBy>Brian Edwards</cp:lastModifiedBy>
  <cp:revision>1</cp:revision>
  <dcterms:created xsi:type="dcterms:W3CDTF">2022-09-30T11:07:12Z</dcterms:created>
  <dcterms:modified xsi:type="dcterms:W3CDTF">2022-09-30T12:03:28Z</dcterms:modified>
</cp:coreProperties>
</file>